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27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32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93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9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54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37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6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94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41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03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4AF1-7D86-46AB-BD01-4A08788D0939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4A23-97C7-4E6F-9C21-0BDB292F5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2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V0ZmB19vWAhUEEVAKHc8oDAoQjRwIBw&amp;url=https://www.centraalgezond.nl/nieuws/zet-je-hersenen-aan-het-werk/&amp;psig=AOvVaw1HmhegGk6t2jAsHPL07yI3&amp;ust=150736830176260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list=UUMPR9frSGNHwMTceeuQ12PQ&amp;time_continue=2&amp;v=6Mcukkx7GWo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Doelgroepen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604270" cy="173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29" y="4536639"/>
            <a:ext cx="2503165" cy="17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61461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8982"/>
            <a:ext cx="2990664" cy="19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5785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397" y="4685887"/>
            <a:ext cx="2829942" cy="159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4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62068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Gezond eten:</a:t>
            </a:r>
          </a:p>
          <a:p>
            <a:r>
              <a:rPr lang="nl-NL" sz="2400" b="1" dirty="0" smtClean="0"/>
              <a:t>Volg de schijf van vijf </a:t>
            </a: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87824" y="1451684"/>
            <a:ext cx="5270520" cy="51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98072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Brandstof                   	 Bouwstof                    </a:t>
            </a:r>
            <a:r>
              <a:rPr lang="nl-NL" sz="2400" dirty="0"/>
              <a:t>B</a:t>
            </a:r>
            <a:r>
              <a:rPr lang="nl-NL" sz="2400" dirty="0" smtClean="0"/>
              <a:t>eschermende stof</a:t>
            </a:r>
            <a:endParaRPr lang="nl-NL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94" y="1718715"/>
            <a:ext cx="1941581" cy="409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Afbeeldingsresultaat voor hersen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362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34448" y="5552946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l</a:t>
            </a:r>
            <a:r>
              <a:rPr lang="nl-NL" sz="1400" dirty="0" smtClean="0"/>
              <a:t>ichaamstemperatuur</a:t>
            </a:r>
          </a:p>
          <a:p>
            <a:r>
              <a:rPr lang="nl-NL" sz="1400" dirty="0"/>
              <a:t>h</a:t>
            </a:r>
            <a:r>
              <a:rPr lang="nl-NL" sz="1400" dirty="0" smtClean="0"/>
              <a:t>ersen activiteit</a:t>
            </a:r>
          </a:p>
          <a:p>
            <a:r>
              <a:rPr lang="nl-NL" sz="1400" dirty="0" smtClean="0"/>
              <a:t>beweging</a:t>
            </a:r>
            <a:endParaRPr lang="nl-NL" sz="1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07" y="1880686"/>
            <a:ext cx="27908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273794" y="5922278"/>
            <a:ext cx="217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Opbouw, groei en herstel van ons lichaam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895404" y="602999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</a:t>
            </a:r>
            <a:r>
              <a:rPr lang="nl-NL" sz="1400" dirty="0" smtClean="0"/>
              <a:t>escherming </a:t>
            </a:r>
            <a:r>
              <a:rPr lang="nl-NL" sz="1400" dirty="0"/>
              <a:t>tegen ziektes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67544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</a:t>
            </a:r>
            <a:r>
              <a:rPr lang="nl-NL" dirty="0" smtClean="0"/>
              <a:t>cal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34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 je nodig per dag?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4320480" cy="226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261271" cy="338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6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238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Voedsel allergieën</a:t>
            </a: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881239" cy="24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6098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4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Coeliakie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88325" cy="26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0843"/>
            <a:ext cx="3838447" cy="329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46085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220072" y="5949280"/>
            <a:ext cx="347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Wat zijn gluten? Zie 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filmpje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Diabetisch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168352" cy="1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92401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4" y="4224701"/>
            <a:ext cx="3775761" cy="227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05" y="1628800"/>
            <a:ext cx="3792422" cy="193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86881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Veel voorkomende oorzaak: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006482" y="3846656"/>
            <a:ext cx="130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Gevolg	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48</Words>
  <Application>Microsoft Office PowerPoint</Application>
  <PresentationFormat>Diavoorstelling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Doelgroepen</vt:lpstr>
      <vt:lpstr>PowerPoint-presentatie</vt:lpstr>
      <vt:lpstr>PowerPoint-presentatie</vt:lpstr>
      <vt:lpstr>Wat heb je nodig per dag?</vt:lpstr>
      <vt:lpstr>Voedsel allergieën</vt:lpstr>
      <vt:lpstr>Coeliakie</vt:lpstr>
      <vt:lpstr>Diabetisch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Doelgroepen</dc:title>
  <dc:creator>Windows-gebruiker</dc:creator>
  <cp:lastModifiedBy>Mecheline Lips-Maas</cp:lastModifiedBy>
  <cp:revision>12</cp:revision>
  <dcterms:created xsi:type="dcterms:W3CDTF">2018-12-16T17:35:18Z</dcterms:created>
  <dcterms:modified xsi:type="dcterms:W3CDTF">2018-12-18T12:48:04Z</dcterms:modified>
</cp:coreProperties>
</file>